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1" r:id="rId5"/>
    <p:sldId id="260" r:id="rId6"/>
    <p:sldId id="262" r:id="rId7"/>
    <p:sldId id="263" r:id="rId8"/>
    <p:sldId id="257" r:id="rId9"/>
    <p:sldId id="264" r:id="rId10"/>
    <p:sldId id="265" r:id="rId11"/>
    <p:sldId id="266" r:id="rId12"/>
    <p:sldId id="287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8" r:id="rId29"/>
    <p:sldId id="282" r:id="rId30"/>
    <p:sldId id="283" r:id="rId31"/>
    <p:sldId id="284" r:id="rId32"/>
    <p:sldId id="285" r:id="rId33"/>
    <p:sldId id="286" r:id="rId34"/>
    <p:sldId id="289" r:id="rId35"/>
    <p:sldId id="290" r:id="rId36"/>
    <p:sldId id="291" r:id="rId37"/>
  </p:sldIdLst>
  <p:sldSz cx="9144000" cy="6858000" type="screen4x3"/>
  <p:notesSz cx="6858000" cy="9144000"/>
  <p:custDataLst>
    <p:tags r:id="rId3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08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21B00-4A92-4236-975D-01B164647507}" type="datetimeFigureOut">
              <a:rPr lang="ru-RU" smtClean="0"/>
              <a:pPr/>
              <a:t>02.10.2013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1DF2D-3617-4DAC-A081-D0BA8701B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5079668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21B00-4A92-4236-975D-01B164647507}" type="datetimeFigureOut">
              <a:rPr lang="ru-RU" smtClean="0"/>
              <a:pPr/>
              <a:t>02.10.2013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1DF2D-3617-4DAC-A081-D0BA8701B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12543497"/>
      </p:ext>
    </p:extLst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21B00-4A92-4236-975D-01B164647507}" type="datetimeFigureOut">
              <a:rPr lang="ru-RU" smtClean="0"/>
              <a:pPr/>
              <a:t>02.10.2013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1DF2D-3617-4DAC-A081-D0BA8701B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91260352"/>
      </p:ext>
    </p:extLst>
  </p:cSld>
  <p:clrMapOvr>
    <a:masterClrMapping/>
  </p:clrMapOvr>
  <p:transition spd="slow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21B00-4A92-4236-975D-01B164647507}" type="datetimeFigureOut">
              <a:rPr lang="ru-RU" smtClean="0"/>
              <a:pPr/>
              <a:t>02.10.2013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1DF2D-3617-4DAC-A081-D0BA8701B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5713265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21B00-4A92-4236-975D-01B164647507}" type="datetimeFigureOut">
              <a:rPr lang="ru-RU" smtClean="0"/>
              <a:pPr/>
              <a:t>02.10.2013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1DF2D-3617-4DAC-A081-D0BA8701B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23404357"/>
      </p:ext>
    </p:extLst>
  </p:cSld>
  <p:clrMapOvr>
    <a:masterClrMapping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21B00-4A92-4236-975D-01B164647507}" type="datetimeFigureOut">
              <a:rPr lang="ru-RU" smtClean="0"/>
              <a:pPr/>
              <a:t>02.10.2013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1DF2D-3617-4DAC-A081-D0BA8701B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22537824"/>
      </p:ext>
    </p:extLst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21B00-4A92-4236-975D-01B164647507}" type="datetimeFigureOut">
              <a:rPr lang="ru-RU" smtClean="0"/>
              <a:pPr/>
              <a:t>02.10.2013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1DF2D-3617-4DAC-A081-D0BA8701B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52767136"/>
      </p:ext>
    </p:extLst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21B00-4A92-4236-975D-01B164647507}" type="datetimeFigureOut">
              <a:rPr lang="ru-RU" smtClean="0"/>
              <a:pPr/>
              <a:t>02.10.2013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1DF2D-3617-4DAC-A081-D0BA8701B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54345451"/>
      </p:ext>
    </p:extLst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21B00-4A92-4236-975D-01B164647507}" type="datetimeFigureOut">
              <a:rPr lang="ru-RU" smtClean="0"/>
              <a:pPr/>
              <a:t>02.10.2013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1DF2D-3617-4DAC-A081-D0BA8701B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97203367"/>
      </p:ext>
    </p:extLst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21B00-4A92-4236-975D-01B164647507}" type="datetimeFigureOut">
              <a:rPr lang="ru-RU" smtClean="0"/>
              <a:pPr/>
              <a:t>02.10.2013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1DF2D-3617-4DAC-A081-D0BA8701B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48550788"/>
      </p:ext>
    </p:extLst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21B00-4A92-4236-975D-01B164647507}" type="datetimeFigureOut">
              <a:rPr lang="ru-RU" smtClean="0"/>
              <a:pPr/>
              <a:t>02.10.2013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1DF2D-3617-4DAC-A081-D0BA8701B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85421092"/>
      </p:ext>
    </p:extLst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D21B00-4A92-4236-975D-01B164647507}" type="datetimeFigureOut">
              <a:rPr lang="ru-RU" smtClean="0"/>
              <a:pPr/>
              <a:t>02.10.2013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51DF2D-3617-4DAC-A081-D0BA8701B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07770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ll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images.yandex.ru/yandsearch?source=wiz&amp;img_url=http://www.mirpozitiva.ru/topics/topics49/08.jpg&amp;uinfo=sw-1420-sh-618-fw-1195-fh-448-pd-1&amp;p=4&amp;text=%D1%80%D0%B0%D0%B4%D1%83%D0%B3%D0%B0&amp;noreask=1&amp;pos=121&amp;rpt=simage&amp;lr=2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images.yandex.ru/yandsearch?source=wiz&amp;img_url=http://www.mirpozitiva.ru/topics/topics49/08.jpg&amp;uinfo=sw-1420-sh-618-fw-1195-fh-448-pd-1&amp;p=4&amp;text=%D1%80%D0%B0%D0%B4%D1%83%D0%B3%D0%B0&amp;noreask=1&amp;pos=121&amp;rpt=simage&amp;lr=2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836712"/>
            <a:ext cx="7772400" cy="1470025"/>
          </a:xfrm>
        </p:spPr>
        <p:txBody>
          <a:bodyPr>
            <a:noAutofit/>
          </a:bodyPr>
          <a:lstStyle/>
          <a:p>
            <a:r>
              <a:rPr lang="en-US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</a:t>
            </a:r>
            <a:r>
              <a:rPr lang="en-US" sz="7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u</a:t>
            </a:r>
            <a:r>
              <a:rPr lang="en-US" sz="7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m</a:t>
            </a:r>
            <a:r>
              <a:rPr lang="en-US" sz="72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m</a:t>
            </a:r>
            <a:r>
              <a:rPr lang="en-US" sz="7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e</a:t>
            </a:r>
            <a:r>
              <a:rPr lang="en-US" sz="72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r</a:t>
            </a:r>
            <a:r>
              <a:rPr lang="en-US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US" sz="7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</a:t>
            </a:r>
            <a:r>
              <a:rPr lang="en-US" sz="7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</a:t>
            </a:r>
            <a:r>
              <a:rPr lang="en-US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</a:t>
            </a:r>
            <a:r>
              <a:rPr lang="en-US" sz="7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</a:t>
            </a:r>
            <a:r>
              <a:rPr lang="en-US" sz="7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v</a:t>
            </a:r>
            <a:r>
              <a:rPr lang="en-US" sz="72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</a:t>
            </a:r>
            <a:r>
              <a:rPr lang="en-US" sz="7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</a:t>
            </a:r>
            <a:r>
              <a:rPr lang="en-US" sz="72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</a:t>
            </a:r>
            <a:r>
              <a:rPr lang="en-US" sz="7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e</a:t>
            </a:r>
            <a:r>
              <a:rPr lang="en-US" sz="7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</a:t>
            </a:r>
            <a:endParaRPr lang="ru-RU" sz="7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501008"/>
            <a:ext cx="8352928" cy="2952328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Arrange the word combinations in the correct order</a:t>
            </a:r>
            <a:endParaRPr lang="ru-RU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1026" name="Picture 2" descr="http://im7-tub-ru.yandex.net/i?id=2477051-10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825" y="1772816"/>
            <a:ext cx="2543175" cy="14287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3669498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9" name="Picture 3" descr="C:\Users\1\Desktop\фото к уроку\20766_9529cd4cc6cc02073209f5b24b2e4e93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0"/>
            <a:ext cx="7200800" cy="688601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8509249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1\Desktop\фото к уроку\Nedvighimost_za_rubeghom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6" y="-15668"/>
            <a:ext cx="9119009" cy="68736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1852810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root\Desktop\фото к уроку\uchimsya-level-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1\Desktop\фото к уроку\f_47ac50ff14ae7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48"/>
            <a:ext cx="9146074" cy="607560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1497922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9" name="Picture 3" descr="C:\Users\1\Desktop\фото к уроку\9b1a61a438fae5b5ddf40364a0ace72e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100"/>
            <a:ext cx="9108797" cy="68569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5382706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1\Desktop\фото к уроку\knfe43753d556c94207e9921cc95f129734_80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0247"/>
            <a:ext cx="8776173" cy="69112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26369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1\Desktop\фото к уроку\9648cc15ddee55ade844e1d157ded40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0"/>
            <a:ext cx="6804248" cy="68042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8922138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1\Desktop\фото к уроку\0b0a7727b58bddd05715e314adcb04fb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0"/>
            <a:ext cx="8604448" cy="68945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8172527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1\Desktop\фото к уроку\11902_752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34"/>
            <a:ext cx="8141469" cy="542764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86000" y="1305342"/>
            <a:ext cx="4572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7124" y="5577026"/>
            <a:ext cx="48141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Read books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3639074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1\Desktop\фото к уроку\102383953_large_3416556_LTgwYjgtN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938"/>
            <a:ext cx="8388424" cy="561197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21872" y="5577026"/>
            <a:ext cx="78646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Surf the Internet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7668936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1\Desktop\фото к уроку\11902_752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4289"/>
            <a:ext cx="9139944" cy="60932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0737901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1\Desktop\фото к уроку\Image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0"/>
            <a:ext cx="8493453" cy="55892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02190" y="5577026"/>
            <a:ext cx="41040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Watch TV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8466809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1\Desktop\фото к уроку\People_Children_Cheerful_shopping_032821_29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468"/>
            <a:ext cx="7327274" cy="549694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941941" y="5577026"/>
            <a:ext cx="52245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Go shopping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495768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1\Desktop\фото к уроку\4642476025976329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6271"/>
            <a:ext cx="4014488" cy="60150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31247" y="5929762"/>
            <a:ext cx="72458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Walk in the park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149474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1\Desktop\фото к уроку\332645587fef7364f20a6d28ceac4353_640_480_c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690"/>
            <a:ext cx="7902351" cy="59479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11560" y="5897748"/>
            <a:ext cx="80105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Go to the country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0746994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1\Desktop\фото к уроку\l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0"/>
            <a:ext cx="7740351" cy="58052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51096" y="5733256"/>
            <a:ext cx="74061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swim in the lake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0438525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1" name="Picture 3" descr="C:\Users\1\Desktop\фото к уроку\1227379283_b85112541f13c4aa15f439091a6d012c_full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841"/>
            <a:ext cx="7721343" cy="58052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76574" y="5777901"/>
            <a:ext cx="47323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Go fishing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4885781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9" name="Picture 3" descr="C:\Users\1\Desktop\фото к уроку\20766_9529cd4cc6cc02073209f5b24b2e4e93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501"/>
            <a:ext cx="5995348" cy="5733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90169" y="5733256"/>
            <a:ext cx="41280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sunbathe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163284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1\Desktop\фото к уроку\Nedvighimost_za_rubeghom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129"/>
            <a:ext cx="7402902" cy="55801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326660" y="5577026"/>
            <a:ext cx="44550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Go abroad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4696695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907704" y="5934670"/>
            <a:ext cx="52998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Take photos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mic Sans MS" panose="030F0702030302020204" pitchFamily="66" charset="0"/>
            </a:endParaRPr>
          </a:p>
        </p:txBody>
      </p:sp>
      <p:pic>
        <p:nvPicPr>
          <p:cNvPr id="2050" name="Picture 2" descr="C:\Users\root\Desktop\фото к уроку\uchimsya-level-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39552" y="0"/>
            <a:ext cx="7848872" cy="596872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1\Desktop\фото к уроку\f_47ac50ff14ae7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2500"/>
            <a:ext cx="8301747" cy="55147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084608" y="5733256"/>
            <a:ext cx="49391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Make a fire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280143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1\Desktop\фото к уроку\102383953_large_3416556_LTgwYjgtN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672"/>
            <a:ext cx="9148806" cy="61206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8174679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9" name="Picture 3" descr="C:\Users\1\Desktop\фото к уроку\9b1a61a438fae5b5ddf40364a0ace72e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7370"/>
            <a:ext cx="7327703" cy="55161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04646" y="5577026"/>
            <a:ext cx="48990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Go boating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915043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1\Desktop\фото к уроку\knfe43753d556c94207e9921cc95f129734_80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625" y="0"/>
            <a:ext cx="7136228" cy="56197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89622" y="5577026"/>
            <a:ext cx="81291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Gather mushrooms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065038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1\Desktop\фото к уроку\9648cc15ddee55ade844e1d157ded40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0879" y="13808"/>
            <a:ext cx="5647440" cy="56474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988429" y="5577026"/>
            <a:ext cx="5131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Pick berries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06223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1\Desktop\фото к уроку\0b0a7727b58bddd05715e314adcb04fb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99" y="-15434"/>
            <a:ext cx="6994633" cy="560467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27140" y="5577026"/>
            <a:ext cx="56541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Miss friends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8732347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800" dirty="0" smtClean="0">
                <a:solidFill>
                  <a:srgbClr val="7030A0"/>
                </a:solidFill>
                <a:latin typeface="Comic Sans MS" pitchFamily="66" charset="0"/>
              </a:rPr>
              <a:t>Where did you spend summer holidays? </a:t>
            </a:r>
          </a:p>
          <a:p>
            <a:r>
              <a:rPr lang="en-US" sz="4800" dirty="0" smtClean="0">
                <a:solidFill>
                  <a:srgbClr val="7030A0"/>
                </a:solidFill>
                <a:latin typeface="Comic Sans MS" pitchFamily="66" charset="0"/>
              </a:rPr>
              <a:t>What did you do during your summer holidays?</a:t>
            </a:r>
          </a:p>
          <a:p>
            <a:r>
              <a:rPr lang="en-US" sz="4800" dirty="0" smtClean="0">
                <a:solidFill>
                  <a:srgbClr val="7030A0"/>
                </a:solidFill>
                <a:latin typeface="Comic Sans MS" pitchFamily="66" charset="0"/>
              </a:rPr>
              <a:t>Did you like your holidays? </a:t>
            </a:r>
            <a:endParaRPr lang="ru-RU" sz="48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4" name="Picture 2" descr="http://im7-tub-ru.yandex.net/i?id=2477051-10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825" y="260648"/>
            <a:ext cx="2543175" cy="14287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root\Desktop\smili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1427990" cy="135183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404664"/>
            <a:ext cx="7416824" cy="5721499"/>
          </a:xfrm>
        </p:spPr>
        <p:txBody>
          <a:bodyPr/>
          <a:lstStyle/>
          <a:p>
            <a:pPr>
              <a:lnSpc>
                <a:spcPts val="6500"/>
              </a:lnSpc>
              <a:spcBef>
                <a:spcPts val="0"/>
              </a:spcBef>
              <a:buNone/>
            </a:pPr>
            <a:r>
              <a:rPr lang="en-US" dirty="0" smtClean="0"/>
              <a:t>    </a:t>
            </a:r>
            <a:r>
              <a:rPr lang="en-US" sz="4000" dirty="0" smtClean="0">
                <a:solidFill>
                  <a:srgbClr val="7030A0"/>
                </a:solidFill>
                <a:latin typeface="Comic Sans MS" pitchFamily="66" charset="0"/>
              </a:rPr>
              <a:t>spent summer holidays in …</a:t>
            </a:r>
          </a:p>
          <a:p>
            <a:pPr>
              <a:lnSpc>
                <a:spcPts val="6500"/>
              </a:lnSpc>
              <a:spcBef>
                <a:spcPts val="0"/>
              </a:spcBef>
              <a:buNone/>
            </a:pPr>
            <a:endParaRPr lang="en-US" sz="4000" dirty="0" smtClean="0">
              <a:solidFill>
                <a:srgbClr val="7030A0"/>
              </a:solidFill>
              <a:latin typeface="Comic Sans MS" pitchFamily="66" charset="0"/>
            </a:endParaRPr>
          </a:p>
          <a:p>
            <a:pPr>
              <a:lnSpc>
                <a:spcPts val="6500"/>
              </a:lnSpc>
              <a:spcBef>
                <a:spcPts val="0"/>
              </a:spcBef>
              <a:buNone/>
            </a:pPr>
            <a:r>
              <a:rPr lang="en-US" sz="4000" dirty="0" smtClean="0">
                <a:solidFill>
                  <a:srgbClr val="7030A0"/>
                </a:solidFill>
                <a:latin typeface="Comic Sans MS" pitchFamily="66" charset="0"/>
              </a:rPr>
              <a:t>  (V</a:t>
            </a:r>
            <a:r>
              <a:rPr lang="en-US" sz="4000" baseline="-25000" dirty="0" smtClean="0">
                <a:solidFill>
                  <a:srgbClr val="7030A0"/>
                </a:solidFill>
                <a:latin typeface="Comic Sans MS" pitchFamily="66" charset="0"/>
              </a:rPr>
              <a:t>2</a:t>
            </a:r>
            <a:r>
              <a:rPr lang="en-US" sz="4000" dirty="0" smtClean="0">
                <a:solidFill>
                  <a:srgbClr val="7030A0"/>
                </a:solidFill>
                <a:latin typeface="Comic Sans MS" pitchFamily="66" charset="0"/>
              </a:rPr>
              <a:t>) …</a:t>
            </a:r>
          </a:p>
          <a:p>
            <a:pPr>
              <a:lnSpc>
                <a:spcPts val="6500"/>
              </a:lnSpc>
              <a:spcBef>
                <a:spcPts val="0"/>
              </a:spcBef>
              <a:buNone/>
            </a:pPr>
            <a:endParaRPr lang="en-US" sz="4000" dirty="0" smtClean="0">
              <a:solidFill>
                <a:srgbClr val="7030A0"/>
              </a:solidFill>
              <a:latin typeface="Comic Sans MS" pitchFamily="66" charset="0"/>
            </a:endParaRPr>
          </a:p>
          <a:p>
            <a:pPr>
              <a:lnSpc>
                <a:spcPts val="6500"/>
              </a:lnSpc>
              <a:spcBef>
                <a:spcPts val="0"/>
              </a:spcBef>
              <a:buNone/>
            </a:pPr>
            <a:r>
              <a:rPr lang="en-US" sz="4000" dirty="0" smtClean="0">
                <a:solidFill>
                  <a:srgbClr val="7030A0"/>
                </a:solidFill>
                <a:latin typeface="Comic Sans MS" pitchFamily="66" charset="0"/>
              </a:rPr>
              <a:t>  liked/ didn’t like summer holidays </a:t>
            </a:r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because …</a:t>
            </a:r>
            <a:r>
              <a:rPr lang="en-US" sz="4000" dirty="0" smtClean="0">
                <a:solidFill>
                  <a:srgbClr val="7030A0"/>
                </a:solidFill>
                <a:latin typeface="Comic Sans MS" pitchFamily="66" charset="0"/>
              </a:rPr>
              <a:t> </a:t>
            </a:r>
            <a:endParaRPr lang="ru-RU" sz="4000" dirty="0"/>
          </a:p>
        </p:txBody>
      </p:sp>
      <p:pic>
        <p:nvPicPr>
          <p:cNvPr id="6" name="Picture 3" descr="C:\Users\root\Desktop\smili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060848"/>
            <a:ext cx="1427990" cy="1351830"/>
          </a:xfrm>
          <a:prstGeom prst="rect">
            <a:avLst/>
          </a:prstGeom>
          <a:noFill/>
        </p:spPr>
      </p:pic>
      <p:pic>
        <p:nvPicPr>
          <p:cNvPr id="7" name="Picture 3" descr="C:\Users\root\Desktop\smili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861048"/>
            <a:ext cx="1427990" cy="135183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rgbClr val="7030A0"/>
                </a:solidFill>
                <a:latin typeface="Comic Sans MS" pitchFamily="66" charset="0"/>
              </a:rPr>
              <a:t>Very well –</a:t>
            </a:r>
          </a:p>
          <a:p>
            <a:pPr>
              <a:buNone/>
            </a:pPr>
            <a:endParaRPr lang="en-US" sz="6000" dirty="0" smtClean="0">
              <a:solidFill>
                <a:srgbClr val="7030A0"/>
              </a:solidFill>
              <a:latin typeface="Comic Sans MS" pitchFamily="66" charset="0"/>
            </a:endParaRPr>
          </a:p>
          <a:p>
            <a:r>
              <a:rPr lang="en-US" sz="6000" dirty="0" smtClean="0">
                <a:solidFill>
                  <a:srgbClr val="7030A0"/>
                </a:solidFill>
                <a:latin typeface="Comic Sans MS" pitchFamily="66" charset="0"/>
              </a:rPr>
              <a:t>Good – </a:t>
            </a:r>
          </a:p>
          <a:p>
            <a:endParaRPr lang="en-US" sz="6000" dirty="0" smtClean="0">
              <a:solidFill>
                <a:srgbClr val="7030A0"/>
              </a:solidFill>
              <a:latin typeface="Comic Sans MS" pitchFamily="66" charset="0"/>
            </a:endParaRPr>
          </a:p>
          <a:p>
            <a:r>
              <a:rPr lang="en-US" sz="6000" dirty="0" smtClean="0">
                <a:solidFill>
                  <a:srgbClr val="7030A0"/>
                </a:solidFill>
                <a:latin typeface="Comic Sans MS" pitchFamily="66" charset="0"/>
              </a:rPr>
              <a:t>Not good - </a:t>
            </a:r>
            <a:endParaRPr lang="ru-RU" sz="60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2054" name="Picture 6" descr="C:\Users\root\Desktop\Голубой_цвето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4149080"/>
            <a:ext cx="3041914" cy="2281436"/>
          </a:xfrm>
          <a:prstGeom prst="rect">
            <a:avLst/>
          </a:prstGeom>
          <a:noFill/>
        </p:spPr>
      </p:pic>
      <p:pic>
        <p:nvPicPr>
          <p:cNvPr id="2055" name="Picture 7" descr="C:\Users\root\Desktop\14491342-zn------n--n---n---n----n---------n------n-n---------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116632"/>
            <a:ext cx="2367644" cy="2367644"/>
          </a:xfrm>
          <a:prstGeom prst="rect">
            <a:avLst/>
          </a:prstGeom>
          <a:noFill/>
        </p:spPr>
      </p:pic>
      <p:pic>
        <p:nvPicPr>
          <p:cNvPr id="2056" name="Picture 8" descr="C:\Users\root\Desktop\c09c65457d7c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2204864"/>
            <a:ext cx="2255567" cy="222815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1\Desktop\фото к уроку\Image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664"/>
            <a:ext cx="9149996" cy="60212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4774481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1\Desktop\фото к уроку\People_Children_Cheerful_shopping_032821_29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970" y="0"/>
            <a:ext cx="9141519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6603183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1\Desktop\фото к уроку\4642476025976329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0"/>
            <a:ext cx="4608512" cy="69050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726431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1\Desktop\фото к уроку\332645587fef7364f20a6d28ceac4353_640_480_c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0"/>
            <a:ext cx="9109662" cy="68566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8832374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1\Desktop\фото к уроку\l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543891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1" name="Picture 3" descr="C:\Users\1\Desktop\фото к уроку\1227379283_b85112541f13c4aa15f439091a6d012c_full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56" y="0"/>
            <a:ext cx="9121544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9705853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f957370e89411e744056375fd29371fb330d5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99</Words>
  <Application>Microsoft Office PowerPoint</Application>
  <PresentationFormat>Экран (4:3)</PresentationFormat>
  <Paragraphs>44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Summer activities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root</cp:lastModifiedBy>
  <cp:revision>24</cp:revision>
  <dcterms:created xsi:type="dcterms:W3CDTF">2013-10-01T16:54:50Z</dcterms:created>
  <dcterms:modified xsi:type="dcterms:W3CDTF">2013-10-02T11:10:46Z</dcterms:modified>
</cp:coreProperties>
</file>